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7" r:id="rId2"/>
    <p:sldId id="33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12.10.2016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200" b="1" smtClean="0"/>
          </a:p>
          <a:p>
            <a:pPr marL="0" indent="0" algn="ctr">
              <a:buNone/>
            </a:pPr>
            <a:r>
              <a:rPr lang="uk-UA" sz="4800" b="1" i="1" smtClean="0"/>
              <a:t>МОДУЛЬ </a:t>
            </a:r>
            <a:r>
              <a:rPr lang="uk-UA" sz="4800" b="1" i="1"/>
              <a:t>1, ТЕМА </a:t>
            </a:r>
            <a:r>
              <a:rPr lang="uk-UA" sz="4800" b="1" i="1" smtClean="0"/>
              <a:t>3</a:t>
            </a:r>
          </a:p>
          <a:p>
            <a:pPr marL="0" indent="0" algn="ctr">
              <a:buNone/>
            </a:pPr>
            <a:r>
              <a:rPr lang="uk-UA" sz="7200" b="1" smtClean="0"/>
              <a:t>ПИТАННЯ </a:t>
            </a:r>
          </a:p>
          <a:p>
            <a:pPr marL="0" indent="0" algn="ctr">
              <a:buNone/>
            </a:pPr>
            <a:r>
              <a:rPr lang="uk-UA" sz="5400" b="1" smtClean="0"/>
              <a:t>ДО ПРАКТИЧНОГО ЗАВДАННЯ</a:t>
            </a:r>
            <a:endParaRPr lang="ru-RU" sz="48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fontScale="62500" lnSpcReduction="20000"/>
          </a:bodyPr>
          <a:lstStyle/>
          <a:p>
            <a:pPr lvl="0"/>
            <a:endParaRPr lang="uk-UA" sz="900" i="1" dirty="0" smtClean="0"/>
          </a:p>
          <a:p>
            <a:pPr lvl="0">
              <a:buFont typeface="Wingdings" pitchFamily="2" charset="2"/>
              <a:buChar char="Ø"/>
            </a:pPr>
            <a:r>
              <a:rPr lang="uk-UA" sz="4800" i="1" dirty="0" smtClean="0"/>
              <a:t>Чи </a:t>
            </a:r>
            <a:r>
              <a:rPr lang="uk-UA" sz="4800" i="1" dirty="0"/>
              <a:t>має місце у запропонованій ситуації конфлікт інтересів? </a:t>
            </a:r>
            <a:endParaRPr lang="uk-UA" sz="4800" dirty="0"/>
          </a:p>
          <a:p>
            <a:pPr lvl="0">
              <a:buFont typeface="Wingdings" pitchFamily="2" charset="2"/>
              <a:buChar char="Ø"/>
            </a:pPr>
            <a:r>
              <a:rPr lang="uk-UA" sz="4800" i="1" dirty="0"/>
              <a:t>Якщо так, то який саме конфлікт має місце?</a:t>
            </a:r>
            <a:endParaRPr lang="uk-UA" sz="4800" dirty="0"/>
          </a:p>
          <a:p>
            <a:pPr lvl="0">
              <a:buFont typeface="Wingdings" pitchFamily="2" charset="2"/>
              <a:buChar char="Ø"/>
            </a:pPr>
            <a:r>
              <a:rPr lang="uk-UA" sz="4800" i="1" dirty="0"/>
              <a:t>Чи існував обов’язок повідомлення Ради суддів про таку ситуацію? </a:t>
            </a:r>
            <a:endParaRPr lang="uk-UA" sz="4800" dirty="0"/>
          </a:p>
          <a:p>
            <a:pPr lvl="0">
              <a:buFont typeface="Wingdings" pitchFamily="2" charset="2"/>
              <a:buChar char="Ø"/>
            </a:pPr>
            <a:r>
              <a:rPr lang="uk-UA" sz="4800" i="1" dirty="0"/>
              <a:t> Які існують шляхи врегулювання цього </a:t>
            </a:r>
            <a:r>
              <a:rPr lang="uk-UA" sz="4800" i="1"/>
              <a:t>конфлікту </a:t>
            </a:r>
            <a:r>
              <a:rPr lang="uk-UA" sz="4800" i="1" smtClean="0"/>
              <a:t>в </a:t>
            </a:r>
            <a:r>
              <a:rPr lang="uk-UA" sz="4800" i="1" dirty="0"/>
              <a:t>процесуальному або позапроцесуальному порядку? Які б шляхи врегулювання Ви </a:t>
            </a:r>
            <a:r>
              <a:rPr lang="uk-UA" sz="4800" i="1" dirty="0" smtClean="0"/>
              <a:t>б </a:t>
            </a:r>
            <a:r>
              <a:rPr lang="uk-UA" sz="4800" i="1" dirty="0"/>
              <a:t>запропонували? </a:t>
            </a:r>
            <a:endParaRPr lang="uk-UA" sz="4800" dirty="0"/>
          </a:p>
          <a:p>
            <a:pPr lvl="0">
              <a:buFont typeface="Wingdings" pitchFamily="2" charset="2"/>
              <a:buChar char="Ø"/>
            </a:pPr>
            <a:r>
              <a:rPr lang="uk-UA" sz="4800" i="1" dirty="0"/>
              <a:t>Яких дій слід вживати, щоб запобігти реальному конфлікту інтересів</a:t>
            </a:r>
            <a:r>
              <a:rPr lang="uk-UA" sz="4800" i="1" dirty="0" smtClean="0"/>
              <a:t>?</a:t>
            </a:r>
            <a:endParaRPr lang="uk-UA" sz="4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970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80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80</cp:revision>
  <dcterms:modified xsi:type="dcterms:W3CDTF">2016-10-12T11:26:32Z</dcterms:modified>
</cp:coreProperties>
</file>